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939" r:id="rId2"/>
    <p:sldId id="1030" r:id="rId3"/>
    <p:sldId id="1045" r:id="rId4"/>
    <p:sldId id="1046" r:id="rId5"/>
    <p:sldId id="1052" r:id="rId6"/>
    <p:sldId id="1047" r:id="rId7"/>
    <p:sldId id="1048" r:id="rId8"/>
    <p:sldId id="1049" r:id="rId9"/>
    <p:sldId id="1050" r:id="rId10"/>
    <p:sldId id="1051" r:id="rId11"/>
    <p:sldId id="1044" r:id="rId12"/>
    <p:sldId id="1014"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Noto Sans Symbols" panose="020B0604020202020204" charset="0"/>
      <p:regular r:id="rId19"/>
      <p:bold r:id="rId20"/>
      <p:italic r:id="rId21"/>
      <p:boldItalic r:id="rId22"/>
    </p:embeddedFont>
    <p:embeddedFont>
      <p:font typeface="Public Sans"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95680" autoAdjust="0"/>
  </p:normalViewPr>
  <p:slideViewPr>
    <p:cSldViewPr snapToGrid="0">
      <p:cViewPr varScale="1">
        <p:scale>
          <a:sx n="133" d="100"/>
          <a:sy n="133" d="100"/>
        </p:scale>
        <p:origin x="728" y="76"/>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42.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waseemshaik123/calendar-scheduler-application" TargetMode="External"/><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139959" y="1459933"/>
            <a:ext cx="3691033" cy="914400"/>
          </a:xfrm>
        </p:spPr>
        <p:txBody>
          <a:bodyPr/>
          <a:lstStyle/>
          <a:p>
            <a:r>
              <a:rPr lang="en-US" sz="2800" dirty="0"/>
              <a:t>BOOK E-Commerce</a:t>
            </a:r>
          </a:p>
          <a:p>
            <a:endParaRPr lang="en-US" dirty="0"/>
          </a:p>
          <a:p>
            <a:endParaRPr lang="en-US" dirty="0"/>
          </a:p>
          <a:p>
            <a:r>
              <a:rPr lang="en-US" sz="1600" u="sng" dirty="0"/>
              <a:t>TEAM MEMBERS</a:t>
            </a:r>
            <a:r>
              <a:rPr lang="en-US" dirty="0"/>
              <a:t>:</a:t>
            </a:r>
          </a:p>
          <a:p>
            <a:r>
              <a:rPr lang="en-IN" sz="1600" i="0" dirty="0">
                <a:effectLst/>
                <a:latin typeface="Arial" panose="020B0604020202020204" pitchFamily="34" charset="0"/>
              </a:rPr>
              <a:t>PUCHALAPALLI HARI DINESH REDDY</a:t>
            </a:r>
          </a:p>
          <a:p>
            <a:endParaRPr lang="en-IN" sz="1600" i="0" dirty="0">
              <a:effectLst/>
              <a:latin typeface="Arial" panose="020B0604020202020204" pitchFamily="34" charset="0"/>
            </a:endParaRPr>
          </a:p>
          <a:p>
            <a:r>
              <a:rPr lang="en-IN" sz="1600" i="0" dirty="0">
                <a:effectLst/>
                <a:latin typeface="Arial" panose="020B0604020202020204" pitchFamily="34" charset="0"/>
              </a:rPr>
              <a:t>RANGESH D</a:t>
            </a:r>
          </a:p>
          <a:p>
            <a:endParaRPr lang="en-IN" sz="1600" i="0" dirty="0">
              <a:effectLst/>
              <a:latin typeface="Arial" panose="020B0604020202020204" pitchFamily="34" charset="0"/>
            </a:endParaRPr>
          </a:p>
          <a:p>
            <a:r>
              <a:rPr lang="en-IN" sz="1600" i="0" dirty="0">
                <a:effectLst/>
                <a:latin typeface="Arial" panose="020B0604020202020204" pitchFamily="34" charset="0"/>
              </a:rPr>
              <a:t>SRIPURAMMOHANREDDY </a:t>
            </a:r>
          </a:p>
          <a:p>
            <a:endParaRPr lang="en-IN" sz="1600" i="0" dirty="0">
              <a:effectLst/>
              <a:latin typeface="Arial" panose="020B0604020202020204" pitchFamily="34" charset="0"/>
            </a:endParaRPr>
          </a:p>
          <a:p>
            <a:r>
              <a:rPr lang="en-IN" sz="1600" i="0" dirty="0">
                <a:effectLst/>
                <a:latin typeface="Arial" panose="020B0604020202020204" pitchFamily="34" charset="0"/>
              </a:rPr>
              <a:t>SHAIKMOHAMMADWASEEM</a:t>
            </a:r>
            <a:endParaRPr lang="en-US" sz="1600" dirty="0"/>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State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10;&#10;Description automatically generated">
            <a:extLst>
              <a:ext uri="{FF2B5EF4-FFF2-40B4-BE49-F238E27FC236}">
                <a16:creationId xmlns:a16="http://schemas.microsoft.com/office/drawing/2014/main" id="{DF3AE914-C7A7-F9DF-A950-1C3920827544}"/>
              </a:ext>
            </a:extLst>
          </p:cNvPr>
          <p:cNvPicPr>
            <a:picLocks noChangeAspect="1"/>
          </p:cNvPicPr>
          <p:nvPr/>
        </p:nvPicPr>
        <p:blipFill>
          <a:blip r:embed="rId2"/>
          <a:stretch>
            <a:fillRect/>
          </a:stretch>
        </p:blipFill>
        <p:spPr>
          <a:xfrm>
            <a:off x="95750" y="1194361"/>
            <a:ext cx="4436269" cy="3894681"/>
          </a:xfrm>
          <a:prstGeom prst="rect">
            <a:avLst/>
          </a:prstGeom>
        </p:spPr>
      </p:pic>
    </p:spTree>
    <p:extLst>
      <p:ext uri="{BB962C8B-B14F-4D97-AF65-F5344CB8AC3E}">
        <p14:creationId xmlns:p14="http://schemas.microsoft.com/office/powerpoint/2010/main" val="357295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85000" lnSpcReduction="10000"/>
          </a:bodyPr>
          <a:lstStyle/>
          <a:p>
            <a:r>
              <a:rPr lang="en-US" dirty="0">
                <a:solidFill>
                  <a:schemeClr val="bg2"/>
                </a:solidFill>
                <a:hlinkClick r:id="rId2">
                  <a:extLst>
                    <a:ext uri="{A12FA001-AC4F-418D-AE19-62706E023703}">
                      <ahyp:hlinkClr xmlns:ahyp="http://schemas.microsoft.com/office/drawing/2018/hyperlinkcolor" val="tx"/>
                    </a:ext>
                  </a:extLst>
                </a:hlinkClick>
              </a:rPr>
              <a:t>https://github.com/waseemshaik123/calendar-scheduler-application</a:t>
            </a:r>
            <a:endParaRPr lang="en-US" dirty="0">
              <a:solidFill>
                <a:schemeClr val="bg2"/>
              </a:solidFill>
            </a:endParaRPr>
          </a:p>
        </p:txBody>
      </p:sp>
    </p:spTree>
    <p:extLst>
      <p:ext uri="{BB962C8B-B14F-4D97-AF65-F5344CB8AC3E}">
        <p14:creationId xmlns:p14="http://schemas.microsoft.com/office/powerpoint/2010/main" val="296025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1253068"/>
            <a:ext cx="4427290" cy="3079012"/>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This document defines and describes the functional and non-functional requirements for the SDMS. It will be use as the basis for the design phase and as a reference for development and validation stages.</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intended audience of the SRS is primarily our customer Synergy Soft Inc, and all parties interested on the design and development of the SDMS.</a:t>
            </a:r>
            <a:br>
              <a:rPr lang="en-US" sz="1600" dirty="0">
                <a:effectLst/>
                <a:latin typeface="Arial" panose="020B0604020202020204" pitchFamily="34" charset="0"/>
                <a:ea typeface="SimSun" panose="02010600030101010101" pitchFamily="2" charset="-122"/>
              </a:rPr>
            </a:br>
            <a:endParaRPr lang="en-IN" sz="1600" dirty="0">
              <a:effectLst/>
              <a:latin typeface="Times New Roman" panose="02020603050405020304" pitchFamily="18" charset="0"/>
              <a:ea typeface="SimSun" panose="02010600030101010101" pitchFamily="2" charset="-122"/>
            </a:endParaRPr>
          </a:p>
          <a:p>
            <a:endParaRPr lang="en-US" sz="1600" dirty="0"/>
          </a:p>
        </p:txBody>
      </p:sp>
    </p:spTree>
    <p:extLst>
      <p:ext uri="{BB962C8B-B14F-4D97-AF65-F5344CB8AC3E}">
        <p14:creationId xmlns:p14="http://schemas.microsoft.com/office/powerpoint/2010/main" val="321731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835378"/>
            <a:ext cx="4427290" cy="3497312"/>
          </a:xfrm>
        </p:spPr>
        <p:txBody>
          <a:bodyPr/>
          <a:lstStyle/>
          <a:p>
            <a:pPr marL="0" marR="0">
              <a:spcBef>
                <a:spcPts val="0"/>
              </a:spcBef>
              <a:spcAft>
                <a:spcPts val="600"/>
              </a:spcAft>
            </a:pPr>
            <a:r>
              <a:rPr lang="en-US" dirty="0">
                <a:effectLst/>
                <a:latin typeface="Arial" panose="020B0604020202020204" pitchFamily="34" charset="0"/>
                <a:ea typeface="SimSun" panose="02010600030101010101" pitchFamily="2" charset="-122"/>
              </a:rPr>
              <a:t>The overall objective of the Synergy Distributed Meeting Scheduler (SDMS) is to develop a customizable, decentralized system that allows individuals or organizations to easily, efficiently, and precisely schedule meetings in accordance with practical limitations of virtual and real-world meetings. The SDMS will be a web based application designed to support the meeting scheduling needs of an organization. It will not require a client based application; instead it will be accessible and conform to standard HTML Web Application practices. The SDMS will interface with and utilize third party resources to facilitate all of the users’ meeting scheduling needs (e.g. database services, email communication, etc.). </a:t>
            </a:r>
            <a:endParaRPr lang="en-IN"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335231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is aimed towards organizations with frequent meeting scheduling, organization, and administration needs. The SDMS will facilitate meeting management for both traditional and distributed meeting styles to meet the needs of modern work environments.  </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will be a browser based web service application. The SDMS shall be accessible by any popular web browsers such as Internet Explorer, Firefox, Opera and Safari. </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98186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shall utilize third-party applications to facilitate its features. A database system will store and organize all existing meeting data. The SDMS will interface with the default mail client and/or specified mail server to facilitate inter-user communication. Rooms and equipment will be managed by a third-party property management system. The SDMS will interface with the property management system to schedule equipment availability.</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2058335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307C24-AB65-C78C-3ECD-0D340D9E8931}"/>
              </a:ext>
            </a:extLst>
          </p:cNvPr>
          <p:cNvSpPr>
            <a:spLocks noGrp="1"/>
          </p:cNvSpPr>
          <p:nvPr>
            <p:ph type="body" idx="1"/>
          </p:nvPr>
        </p:nvSpPr>
        <p:spPr>
          <a:xfrm>
            <a:off x="451556" y="1202651"/>
            <a:ext cx="3521868" cy="3488267"/>
          </a:xfrm>
        </p:spPr>
        <p:txBody>
          <a:bodyPr/>
          <a:lstStyle/>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External Interface    Requirements</a:t>
            </a:r>
            <a:endParaRPr lang="en-IN" sz="1800" b="1" dirty="0">
              <a:effectLst/>
              <a:latin typeface="Arial" panose="020B0604020202020204" pitchFamily="34" charset="0"/>
              <a:cs typeface="Times New Roman" panose="02020603050405020304" pitchFamily="18" charset="0"/>
            </a:endParaRPr>
          </a:p>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Functional Requirements</a:t>
            </a:r>
            <a:endParaRPr lang="en-IN" sz="1800" b="1" dirty="0">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r>
              <a:rPr lang="en-IN" sz="2400" dirty="0"/>
              <a:t> </a:t>
            </a:r>
            <a:r>
              <a:rPr lang="en-US" sz="1800" b="1" dirty="0">
                <a:effectLst/>
                <a:latin typeface="Arial" panose="020B0604020202020204" pitchFamily="34" charset="0"/>
                <a:cs typeface="Times New Roman" panose="02020603050405020304" pitchFamily="18" charset="0"/>
              </a:rPr>
              <a:t>Performance Requirements</a:t>
            </a: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Design Constraints</a:t>
            </a:r>
            <a:endParaRPr lang="en-IN" sz="1800" b="1" dirty="0">
              <a:effectLst/>
              <a:latin typeface="Arial" panose="020B0604020202020204" pitchFamily="34" charset="0"/>
              <a:cs typeface="Times New Roman" panose="02020603050405020304" pitchFamily="18" charset="0"/>
            </a:endParaRP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Software System Attributes</a:t>
            </a:r>
            <a:endParaRPr lang="en-IN" sz="1800" b="1" dirty="0">
              <a:effectLst/>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endParaRPr lang="en-IN" sz="1800" b="1" dirty="0">
              <a:effectLst/>
              <a:latin typeface="Arial" panose="020B0604020202020204" pitchFamily="34" charset="0"/>
              <a:cs typeface="Times New Roman" panose="02020603050405020304" pitchFamily="18" charset="0"/>
            </a:endParaRPr>
          </a:p>
          <a:p>
            <a:endParaRPr lang="en-IN" dirty="0"/>
          </a:p>
        </p:txBody>
      </p:sp>
      <p:sp>
        <p:nvSpPr>
          <p:cNvPr id="4" name="Title 3">
            <a:extLst>
              <a:ext uri="{FF2B5EF4-FFF2-40B4-BE49-F238E27FC236}">
                <a16:creationId xmlns:a16="http://schemas.microsoft.com/office/drawing/2014/main" id="{55AF6501-D9A4-4447-E408-1EC311ED4980}"/>
              </a:ext>
            </a:extLst>
          </p:cNvPr>
          <p:cNvSpPr>
            <a:spLocks noGrp="1"/>
          </p:cNvSpPr>
          <p:nvPr>
            <p:ph type="title"/>
          </p:nvPr>
        </p:nvSpPr>
        <p:spPr>
          <a:xfrm>
            <a:off x="135731" y="202405"/>
            <a:ext cx="7886700" cy="1140973"/>
          </a:xfrm>
        </p:spPr>
        <p:txBody>
          <a:bodyPr>
            <a:normAutofit/>
          </a:bodyPr>
          <a:lstStyle/>
          <a:p>
            <a:r>
              <a:rPr lang="en-IN" sz="1800" dirty="0"/>
              <a:t>Specific Requirements</a:t>
            </a:r>
          </a:p>
        </p:txBody>
      </p:sp>
    </p:spTree>
    <p:extLst>
      <p:ext uri="{BB962C8B-B14F-4D97-AF65-F5344CB8AC3E}">
        <p14:creationId xmlns:p14="http://schemas.microsoft.com/office/powerpoint/2010/main" val="41105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Use Case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
            <a:extLst>
              <a:ext uri="{FF2B5EF4-FFF2-40B4-BE49-F238E27FC236}">
                <a16:creationId xmlns:a16="http://schemas.microsoft.com/office/drawing/2014/main" id="{D705E420-4620-FF87-044E-2050B2C55A27}"/>
              </a:ext>
            </a:extLst>
          </p:cNvPr>
          <p:cNvPicPr>
            <a:picLocks noChangeAspect="1"/>
          </p:cNvPicPr>
          <p:nvPr/>
        </p:nvPicPr>
        <p:blipFill>
          <a:blip r:embed="rId2"/>
          <a:stretch>
            <a:fillRect/>
          </a:stretch>
        </p:blipFill>
        <p:spPr>
          <a:xfrm>
            <a:off x="81386" y="1194361"/>
            <a:ext cx="4490614" cy="3746734"/>
          </a:xfrm>
          <a:prstGeom prst="rect">
            <a:avLst/>
          </a:prstGeom>
        </p:spPr>
      </p:pic>
    </p:spTree>
    <p:extLst>
      <p:ext uri="{BB962C8B-B14F-4D97-AF65-F5344CB8AC3E}">
        <p14:creationId xmlns:p14="http://schemas.microsoft.com/office/powerpoint/2010/main" val="1170297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Class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Diagram&#10;&#10;Description automatically generated">
            <a:extLst>
              <a:ext uri="{FF2B5EF4-FFF2-40B4-BE49-F238E27FC236}">
                <a16:creationId xmlns:a16="http://schemas.microsoft.com/office/drawing/2014/main" id="{B4F01431-63E8-7F5E-2FE9-257434BEFE63}"/>
              </a:ext>
            </a:extLst>
          </p:cNvPr>
          <p:cNvPicPr>
            <a:picLocks noChangeAspect="1"/>
          </p:cNvPicPr>
          <p:nvPr/>
        </p:nvPicPr>
        <p:blipFill>
          <a:blip r:embed="rId2"/>
          <a:stretch>
            <a:fillRect/>
          </a:stretch>
        </p:blipFill>
        <p:spPr>
          <a:xfrm>
            <a:off x="127839" y="1010149"/>
            <a:ext cx="4273079" cy="3930947"/>
          </a:xfrm>
          <a:prstGeom prst="rect">
            <a:avLst/>
          </a:prstGeom>
        </p:spPr>
      </p:pic>
    </p:spTree>
    <p:extLst>
      <p:ext uri="{BB962C8B-B14F-4D97-AF65-F5344CB8AC3E}">
        <p14:creationId xmlns:p14="http://schemas.microsoft.com/office/powerpoint/2010/main" val="284340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Sequence Diagram</a:t>
            </a:r>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Timeline&#10;&#10;Description automatically generated with medium confidence">
            <a:extLst>
              <a:ext uri="{FF2B5EF4-FFF2-40B4-BE49-F238E27FC236}">
                <a16:creationId xmlns:a16="http://schemas.microsoft.com/office/drawing/2014/main" id="{2D269114-808A-9C0F-7CA6-DBC767DEE2F9}"/>
              </a:ext>
            </a:extLst>
          </p:cNvPr>
          <p:cNvPicPr>
            <a:picLocks noChangeAspect="1"/>
          </p:cNvPicPr>
          <p:nvPr/>
        </p:nvPicPr>
        <p:blipFill>
          <a:blip r:embed="rId2"/>
          <a:stretch>
            <a:fillRect/>
          </a:stretch>
        </p:blipFill>
        <p:spPr>
          <a:xfrm>
            <a:off x="1" y="1099644"/>
            <a:ext cx="4806583" cy="4043855"/>
          </a:xfrm>
          <a:prstGeom prst="rect">
            <a:avLst/>
          </a:prstGeom>
        </p:spPr>
      </p:pic>
    </p:spTree>
    <p:extLst>
      <p:ext uri="{BB962C8B-B14F-4D97-AF65-F5344CB8AC3E}">
        <p14:creationId xmlns:p14="http://schemas.microsoft.com/office/powerpoint/2010/main" val="22403394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18393</TotalTime>
  <Words>391</Words>
  <Application>Microsoft Office PowerPoint</Application>
  <PresentationFormat>On-screen Show (16:9)</PresentationFormat>
  <Paragraphs>38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Public Sans</vt:lpstr>
      <vt:lpstr>Noto Sans Symbols</vt:lpstr>
      <vt:lpstr>Calibri</vt:lpstr>
      <vt:lpstr>Arial</vt:lpstr>
      <vt:lpstr>Wingdings</vt:lpstr>
      <vt:lpstr>Arial</vt:lpstr>
      <vt:lpstr>Times New Roman</vt:lpstr>
      <vt:lpstr>Simple Light</vt:lpstr>
      <vt:lpstr>PowerPoint Presentation</vt:lpstr>
      <vt:lpstr>INTRODUCTION</vt:lpstr>
      <vt:lpstr>PowerPoint Presentation</vt:lpstr>
      <vt:lpstr>The Overall Description </vt:lpstr>
      <vt:lpstr>The Overall Description </vt:lpstr>
      <vt:lpstr>Specific Requirements</vt:lpstr>
      <vt:lpstr>Modeling Requirements</vt:lpstr>
      <vt:lpstr>Modeling Requirements</vt:lpstr>
      <vt:lpstr>Modeling Requirements</vt:lpstr>
      <vt:lpstr>Modeling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waseem shaik</cp:lastModifiedBy>
  <cp:revision>2384</cp:revision>
  <dcterms:created xsi:type="dcterms:W3CDTF">2020-08-13T11:21:46Z</dcterms:created>
  <dcterms:modified xsi:type="dcterms:W3CDTF">2023-03-03T19:13:10Z</dcterms:modified>
</cp:coreProperties>
</file>